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551"/>
    <p:restoredTop sz="94643"/>
  </p:normalViewPr>
  <p:slideViewPr>
    <p:cSldViewPr snapToGrid="0" snapToObjects="1">
      <p:cViewPr varScale="1">
        <p:scale>
          <a:sx n="110" d="100"/>
          <a:sy n="110" d="100"/>
        </p:scale>
        <p:origin x="10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E330C-A874-0D45-8045-0FA075300875}" type="datetimeFigureOut">
              <a:rPr lang="en-US" smtClean="0"/>
              <a:t>9/9/19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9984A-19CC-2242-8675-C3C6A69C5E1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E5AE10A-C7E1-8543-A5A0-BF0E7DB0BE3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124" r="3955" b="22520"/>
          <a:stretch/>
        </p:blipFill>
        <p:spPr>
          <a:xfrm>
            <a:off x="-1" y="5236033"/>
            <a:ext cx="9144001" cy="162196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6BED2EA-9EC0-9540-A7E7-81BCC7AFDAD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854659" y="4873399"/>
            <a:ext cx="2810555" cy="166551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68ECF06-FFCF-9B46-B1D3-8DA91B70F1A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741716" y="10886"/>
            <a:ext cx="579120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330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E330C-A874-0D45-8045-0FA075300875}" type="datetimeFigureOut">
              <a:rPr lang="en-US" smtClean="0"/>
              <a:t>9/9/19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9984A-19CC-2242-8675-C3C6A69C5E1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F3C614F-2EFB-C24D-AC62-D73B0C6352F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93402" y="5673841"/>
            <a:ext cx="2810555" cy="166551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FACE785-B6FB-F540-B6E4-2166EF18ACC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74222" y="5834402"/>
            <a:ext cx="2253343" cy="112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196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E330C-A874-0D45-8045-0FA075300875}" type="datetimeFigureOut">
              <a:rPr lang="en-US" smtClean="0"/>
              <a:t>9/9/19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9984A-19CC-2242-8675-C3C6A69C5E1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07534A2-0FB5-8B4D-A188-D67D027ABE0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93402" y="5673841"/>
            <a:ext cx="2810555" cy="166551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B1DA3D9-5165-BC48-8AEC-8043CF6821C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74222" y="5834402"/>
            <a:ext cx="2253343" cy="112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219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E330C-A874-0D45-8045-0FA075300875}" type="datetimeFigureOut">
              <a:rPr lang="en-US" smtClean="0"/>
              <a:t>9/9/19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9984A-19CC-2242-8675-C3C6A69C5E12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95F8C93-FACA-5D48-A20F-0610E2B5B27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95431" y="5573486"/>
            <a:ext cx="2979904" cy="176586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2899370-A072-1547-867B-305F5F46777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74222" y="5733709"/>
            <a:ext cx="2454728" cy="1227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489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E330C-A874-0D45-8045-0FA075300875}" type="datetimeFigureOut">
              <a:rPr lang="en-US" smtClean="0"/>
              <a:t>9/9/19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9984A-19CC-2242-8675-C3C6A69C5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62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E330C-A874-0D45-8045-0FA075300875}" type="datetimeFigureOut">
              <a:rPr lang="en-US" smtClean="0"/>
              <a:t>9/9/19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9984A-19CC-2242-8675-C3C6A69C5E12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8514B27-6CF5-7B40-A5E5-FABE5B529B2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93402" y="5673841"/>
            <a:ext cx="2810555" cy="166551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0BDA212-86F4-A943-8BE2-42B49B7C0AD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74222" y="5834402"/>
            <a:ext cx="2253343" cy="112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915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E330C-A874-0D45-8045-0FA075300875}" type="datetimeFigureOut">
              <a:rPr lang="en-US" smtClean="0"/>
              <a:t>9/9/19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9984A-19CC-2242-8675-C3C6A69C5E12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415AF57-616F-E246-AAAD-67343426A23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93402" y="5673841"/>
            <a:ext cx="2810555" cy="166551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038D970-E444-EA4D-9D3F-FC9AC76F4CE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74222" y="5834402"/>
            <a:ext cx="2253343" cy="112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293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E330C-A874-0D45-8045-0FA075300875}" type="datetimeFigureOut">
              <a:rPr lang="en-US" smtClean="0"/>
              <a:t>9/9/19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9984A-19CC-2242-8675-C3C6A69C5E1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0192E0E-A10B-DC4D-98ED-FFFE383B56A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93402" y="5673841"/>
            <a:ext cx="2810555" cy="166551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0578D77-1CF7-7444-9B0D-C9BBE8A15D3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74222" y="5834402"/>
            <a:ext cx="2253343" cy="112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278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E330C-A874-0D45-8045-0FA075300875}" type="datetimeFigureOut">
              <a:rPr lang="en-US" smtClean="0"/>
              <a:t>9/9/19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9984A-19CC-2242-8675-C3C6A69C5E12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4736509-2F4D-414B-8212-BB48CFCE288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93402" y="5673841"/>
            <a:ext cx="2810555" cy="166551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6288481-4411-884E-ABD4-B9AAF0EBC2E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74222" y="5834402"/>
            <a:ext cx="2253343" cy="112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451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E330C-A874-0D45-8045-0FA075300875}" type="datetimeFigureOut">
              <a:rPr lang="en-US" smtClean="0"/>
              <a:t>9/9/19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9984A-19CC-2242-8675-C3C6A69C5E12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4201E14-AA87-954F-9862-6F40E59908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93402" y="5673841"/>
            <a:ext cx="2810555" cy="166551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EA13EC2-D7D9-4A4E-9E9D-6FED55633BF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74222" y="5834402"/>
            <a:ext cx="2253343" cy="112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166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E330C-A874-0D45-8045-0FA075300875}" type="datetimeFigureOut">
              <a:rPr lang="en-US" smtClean="0"/>
              <a:t>9/9/19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9984A-19CC-2242-8675-C3C6A69C5E12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9C36D60-9928-B64A-BB3E-36896276DA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93402" y="5673841"/>
            <a:ext cx="2810555" cy="166551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D1F557A-299A-1C44-B231-FFC8F7A213F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74222" y="5834402"/>
            <a:ext cx="2253343" cy="112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725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E330C-A874-0D45-8045-0FA075300875}" type="datetimeFigureOut">
              <a:rPr lang="en-US" smtClean="0"/>
              <a:t>9/9/19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9984A-19CC-2242-8675-C3C6A69C5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181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8274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3CD83-ADE2-4E4E-AD3B-F19D70FE3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2C42B-02A5-A645-A87A-9AC2DD4A06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28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ortheastern">
      <a:dk1>
        <a:srgbClr val="000000"/>
      </a:dk1>
      <a:lt1>
        <a:srgbClr val="FFFFFF"/>
      </a:lt1>
      <a:dk2>
        <a:srgbClr val="385675"/>
      </a:dk2>
      <a:lt2>
        <a:srgbClr val="E7E6E6"/>
      </a:lt2>
      <a:accent1>
        <a:srgbClr val="E40000"/>
      </a:accent1>
      <a:accent2>
        <a:srgbClr val="E4D4AB"/>
      </a:accent2>
      <a:accent3>
        <a:srgbClr val="B0B7C2"/>
      </a:accent3>
      <a:accent4>
        <a:srgbClr val="A09993"/>
      </a:accent4>
      <a:accent5>
        <a:srgbClr val="385675"/>
      </a:accent5>
      <a:accent6>
        <a:srgbClr val="57C1A5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1428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Petrizzo, Jeanne</dc:creator>
  <cp:lastModifiedBy>Petrizzo, Jeanne</cp:lastModifiedBy>
  <cp:revision>7</cp:revision>
  <dcterms:created xsi:type="dcterms:W3CDTF">2019-09-05T16:07:05Z</dcterms:created>
  <dcterms:modified xsi:type="dcterms:W3CDTF">2019-09-09T14:52:25Z</dcterms:modified>
</cp:coreProperties>
</file>