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540"/>
    <p:restoredTop sz="94643"/>
  </p:normalViewPr>
  <p:slideViewPr>
    <p:cSldViewPr snapToGrid="0" snapToObjects="1">
      <p:cViewPr varScale="1">
        <p:scale>
          <a:sx n="60" d="100"/>
          <a:sy n="60" d="100"/>
        </p:scale>
        <p:origin x="192" y="1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9FB34-6800-2F4F-8321-C282955D2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30C-A874-0D45-8045-0FA075300875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273055-0FB5-1F45-BD1F-4BBB89CBB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7BD9A-88AF-EC4C-85E4-8AE9044D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758C32-F2D6-D444-A5F7-D5E49C9B8C1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671" t="25841" r="-168" b="11514"/>
          <a:stretch/>
        </p:blipFill>
        <p:spPr>
          <a:xfrm>
            <a:off x="-10886" y="5523826"/>
            <a:ext cx="12736285" cy="17417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9C4D1F8-BFB2-FE42-A08E-9E5C85A8DD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80205" y="4538481"/>
            <a:ext cx="2760033" cy="16355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EB0C886-E054-FA41-BE8E-8E4235FC754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699656" y="-378836"/>
            <a:ext cx="73152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84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329449-E6DB-B244-97C3-74ED08E3E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A51FA6-73FB-9A41-A6E5-12A929D54E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A2C1E-FC71-F244-9B1A-214EBDEDC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30C-A874-0D45-8045-0FA075300875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5DD03-013C-604D-A458-7B2B1A761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08DAB-F99C-4348-B384-CFBF77FF4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A3ECD9-74E3-F745-9622-FE8305206D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00202" y="5154839"/>
            <a:ext cx="2874084" cy="170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75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7C83ED-E8E9-2847-AB7A-C01C317584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F67081-42F4-D446-A00A-84139D52E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89F1E-11CC-A247-9D42-712711EDA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30C-A874-0D45-8045-0FA075300875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DB4F5-6AF9-BB48-8334-8D2F2D693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FDB91-239F-FC45-9CC9-624503BF0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B9A49A-F8D1-7348-92F8-55531C9C55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00202" y="5154839"/>
            <a:ext cx="2874084" cy="170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548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5D201-9235-FC4B-8C34-5C79A1AD8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ADD06-589A-C74E-A406-E7955034C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A1A14-D065-9F40-9D27-92B25BB1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30C-A874-0D45-8045-0FA075300875}" type="datetimeFigureOut">
              <a:rPr lang="en-US" smtClean="0"/>
              <a:t>9/6/19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B660-99B3-1D4B-A048-FBB511966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924BD1-2CB8-2A44-8ADB-69AF37311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9A621E-201E-CE4E-A843-4A9C89F892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78398" y="5228170"/>
            <a:ext cx="2519952" cy="149330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0B81EAD-03E6-914D-9FE9-C71765F52C4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98560" y="5229552"/>
            <a:ext cx="2871216" cy="1435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900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BBF2E-4A3A-D542-AAB0-0DF976902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DEFE66-25E4-EF43-A488-17B29034B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D53ED-C726-0241-A6A2-8281A019E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30C-A874-0D45-8045-0FA075300875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897197-3043-2945-986C-DED0C6C49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A4E21-C90E-8C45-90DA-4BCC427C3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C2A55B-916B-7A49-B68B-CB97F9EAA3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00202" y="5154839"/>
            <a:ext cx="2874084" cy="170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631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A85BC-73E4-0D41-8346-7B4985038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59890-5C30-B846-8FF8-B1C27A2D43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6BE4D-DEF6-8447-A5DD-6E0582A4F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3848D8-F13D-0C43-AA25-4907145C8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30C-A874-0D45-8045-0FA075300875}" type="datetimeFigureOut">
              <a:rPr lang="en-US" smtClean="0"/>
              <a:t>9/5/19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70DDF-9B06-6745-8A70-D942BC0E7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0EEAB-789A-C643-876A-D54038A63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E969A0C-0F0A-5448-9BFB-FE4EF747CE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00202" y="5154839"/>
            <a:ext cx="2874084" cy="170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02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4085E-3559-CC41-904F-DEEA7444B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E1D7C1-BA5E-F949-8F67-C461CC560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6F4A37-6551-9747-9314-D8A6E01D7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952FEF-5AB8-B141-980E-B815F94F90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1C2C7A-8BDB-7F43-87F3-D11CB7AECB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506803-0DFB-8C4F-8DA9-5D0470029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30C-A874-0D45-8045-0FA075300875}" type="datetimeFigureOut">
              <a:rPr lang="en-US" smtClean="0"/>
              <a:t>9/5/19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C9BCCD-16F9-BB4A-AEE5-8220C6922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CBDFAE-0BEF-564C-97C9-1F706549E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5D0CB83-419D-1742-9281-E9C06788C9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00202" y="5154839"/>
            <a:ext cx="2874084" cy="170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31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5B294-A1A8-114E-A903-9DCB8E372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FB792D-A9D9-344B-9B9A-43463979D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30C-A874-0D45-8045-0FA075300875}" type="datetimeFigureOut">
              <a:rPr lang="en-US" smtClean="0"/>
              <a:t>9/5/19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05112-87D5-E14C-ABA4-E5F4C7229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9F628D-CB1D-2D41-A643-038567312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88B245-CBD9-BA42-8272-6777DB0680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00202" y="5154839"/>
            <a:ext cx="2874084" cy="170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339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8FFE9E-D7E6-8E48-B0CB-38279FDB6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30C-A874-0D45-8045-0FA075300875}" type="datetimeFigureOut">
              <a:rPr lang="en-US" smtClean="0"/>
              <a:t>9/5/19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59343-B11C-194B-B80D-DA6A32498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512A91-F29B-7642-AB99-395965F14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F883875-1A69-8747-949A-A5380EDCAA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00202" y="5154839"/>
            <a:ext cx="2874084" cy="170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38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88E65-B7D7-1145-A8D8-8905EBCDF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C4AD5-A70A-1C4E-9B9E-492B102E3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66C335-69FC-154A-8469-7FE0097F0D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6C1A55-82D2-CB41-977E-FB6180619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30C-A874-0D45-8045-0FA075300875}" type="datetimeFigureOut">
              <a:rPr lang="en-US" smtClean="0"/>
              <a:t>9/5/19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9F9E4F-915A-444D-A218-A8EE7612B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660413-C00C-C647-A760-145DE3567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622B8F-245C-C44B-83F8-8AE2CB03AC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00202" y="5154839"/>
            <a:ext cx="2874084" cy="170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23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E7DA1-9C18-B249-A517-BE30D4F9F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89AF88-667C-1740-B066-CE0AAE138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AFE8A-C3A9-EE44-A79A-9C57DC6C6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696AD-2709-314B-8F1B-D9591B5EF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E330C-A874-0D45-8045-0FA075300875}" type="datetimeFigureOut">
              <a:rPr lang="en-US" smtClean="0"/>
              <a:t>9/5/19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17D5DB-7FD5-E444-BF85-9A2D554AF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9372D0-BDE3-2D44-A2B6-F1D02AF64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F399D4-B435-5643-B0EB-1C0CF4E1BC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00202" y="5154839"/>
            <a:ext cx="2874084" cy="170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93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F4CB5C-FB42-7E4A-98BC-022B88F4A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AD6E15-EEFA-4946-9E87-07844451D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64E55-9C9E-0747-A61C-CBBF4DBD38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E330C-A874-0D45-8045-0FA075300875}" type="datetimeFigureOut">
              <a:rPr lang="en-US" smtClean="0"/>
              <a:t>9/5/19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74C60-C2E3-AA46-9E4A-95578209F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0AECA-8746-1B48-8F6E-01FE1E2183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9984A-19CC-2242-8675-C3C6A69C5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53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3892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3CD83-ADE2-4E4E-AD3B-F19D70FE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2C42B-02A5-A645-A87A-9AC2DD4A0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8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ortheastern">
      <a:dk1>
        <a:srgbClr val="000000"/>
      </a:dk1>
      <a:lt1>
        <a:srgbClr val="FFFFFF"/>
      </a:lt1>
      <a:dk2>
        <a:srgbClr val="385675"/>
      </a:dk2>
      <a:lt2>
        <a:srgbClr val="E7E6E6"/>
      </a:lt2>
      <a:accent1>
        <a:srgbClr val="E40000"/>
      </a:accent1>
      <a:accent2>
        <a:srgbClr val="E4D4AB"/>
      </a:accent2>
      <a:accent3>
        <a:srgbClr val="B0B7C2"/>
      </a:accent3>
      <a:accent4>
        <a:srgbClr val="A09993"/>
      </a:accent4>
      <a:accent5>
        <a:srgbClr val="385675"/>
      </a:accent5>
      <a:accent6>
        <a:srgbClr val="57C1A5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1409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Petrizzo, Jeanne</dc:creator>
  <cp:lastModifiedBy>Petrizzo, Jeanne</cp:lastModifiedBy>
  <cp:revision>5</cp:revision>
  <dcterms:created xsi:type="dcterms:W3CDTF">2019-09-05T16:07:05Z</dcterms:created>
  <dcterms:modified xsi:type="dcterms:W3CDTF">2019-09-06T15:36:52Z</dcterms:modified>
</cp:coreProperties>
</file>